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пн 13.10.25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192"/>
            <a:ext cx="8784976" cy="1379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ДНЕВНИК</a:t>
            </a:r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Основного отряда ЮИД «В добрый путь!» </a:t>
            </a:r>
            <a:b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и резервного отряда ЮИД  «</a:t>
            </a:r>
            <a:r>
              <a:rPr lang="ru-RU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Светофорик</a:t>
            </a:r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»</a:t>
            </a:r>
            <a:b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МБОУ «АНДРОПОВСКАЯ СОШ»</a:t>
            </a:r>
            <a:b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2024 -2025 год</a:t>
            </a:r>
            <a:endParaRPr lang="ru-RU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63284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002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1800" dirty="0" smtClean="0"/>
              <a:t>В апреле 2025 года в нашей школе прошел марафон по оказанию первой медицинской помощи пострадавшим. И снова на нашу просьбу поучаствовать откликнулись родители. Наши командиры организовали настоящие мастер – классы,  где каждый желающий мог побыть и </a:t>
            </a:r>
            <a:r>
              <a:rPr lang="ru-RU" sz="1800" dirty="0" err="1" smtClean="0"/>
              <a:t>вроли</a:t>
            </a:r>
            <a:r>
              <a:rPr lang="ru-RU" sz="1800" dirty="0" smtClean="0"/>
              <a:t> пострадавшего, а также в роли спасателя.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0" y="658813"/>
            <a:ext cx="2571750" cy="3429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147366"/>
            <a:ext cx="3273425" cy="2455068"/>
          </a:xfrm>
        </p:spPr>
      </p:pic>
    </p:spTree>
    <p:extLst>
      <p:ext uri="{BB962C8B-B14F-4D97-AF65-F5344CB8AC3E}">
        <p14:creationId xmlns:p14="http://schemas.microsoft.com/office/powerpoint/2010/main" val="3617392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29200"/>
            <a:ext cx="7543800" cy="914400"/>
          </a:xfrm>
        </p:spPr>
        <p:txBody>
          <a:bodyPr/>
          <a:lstStyle/>
          <a:p>
            <a:pPr algn="just"/>
            <a:r>
              <a:rPr lang="ru-RU" sz="1800" dirty="0" smtClean="0"/>
              <a:t>Малышам – первоклассникам самое драгоценное внимание: Помогаем определить   безопасный маршрут следования из дома в школу и обратно. Организуем «минутки безопасности», «Островок безопасности», играем вместе в обучающие игры по правилам дорожного движения»</a:t>
            </a:r>
            <a:endParaRPr lang="ru-RU" sz="1800" dirty="0"/>
          </a:p>
        </p:txBody>
      </p:sp>
      <p:pic>
        <p:nvPicPr>
          <p:cNvPr id="6146" name="Picture 2" descr="C:\Users\User\Desktop\ЮИД\4884bc20-881a-453f-8e48-b30b3691c5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619268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181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631" y="685800"/>
            <a:ext cx="3775587" cy="36576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432520"/>
          </a:xfrm>
        </p:spPr>
        <p:txBody>
          <a:bodyPr/>
          <a:lstStyle/>
          <a:p>
            <a:pPr algn="just"/>
            <a:r>
              <a:rPr lang="ru-RU" sz="2000" dirty="0" smtClean="0"/>
              <a:t>В течение всего учебного года мы организуем </a:t>
            </a:r>
            <a:r>
              <a:rPr lang="ru-RU" sz="2000" dirty="0" err="1" smtClean="0"/>
              <a:t>ЮИДовские</a:t>
            </a:r>
            <a:r>
              <a:rPr lang="ru-RU" sz="2000" dirty="0" smtClean="0"/>
              <a:t> рейды для учащихся, которые добираются в школу на автобусе. Проверяем ремни безопасности, рассказываем о правилах поведения в школьном автобусе и как правильно садиться и выходить из автобуса.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52933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5661248"/>
            <a:ext cx="7543800" cy="914400"/>
          </a:xfrm>
        </p:spPr>
        <p:txBody>
          <a:bodyPr/>
          <a:lstStyle/>
          <a:p>
            <a:r>
              <a:rPr lang="ru-RU" sz="2000" dirty="0" smtClean="0"/>
              <a:t>Ну и конечно, мы всегда участвуем в жизни класса, школы, района. Замечены и отмечены грамотами в районных и всероссийских конкурсах.</a:t>
            </a:r>
            <a:endParaRPr lang="ru-RU" sz="2000" dirty="0"/>
          </a:p>
        </p:txBody>
      </p:sp>
      <p:pic>
        <p:nvPicPr>
          <p:cNvPr id="7170" name="Picture 2" descr="C:\Users\User\Desktop\ЮИД\a77ae41d-095e-461e-b6f4-45ee99ec70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27000"/>
            <a:ext cx="4953000" cy="531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204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Скоро на страницах нашего  альбома снова  появятся новые фотографии, а с ними </a:t>
            </a:r>
            <a:r>
              <a:rPr lang="ru-RU" smtClean="0"/>
              <a:t>новые истории  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33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25144"/>
            <a:ext cx="7543800" cy="1360512"/>
          </a:xfrm>
        </p:spPr>
        <p:txBody>
          <a:bodyPr/>
          <a:lstStyle/>
          <a:p>
            <a:pPr algn="just"/>
            <a:r>
              <a:rPr lang="ru-RU" sz="2000" dirty="0" smtClean="0"/>
              <a:t>У нас новая команда: на смену </a:t>
            </a:r>
            <a:r>
              <a:rPr lang="ru-RU" sz="2000" dirty="0" err="1" smtClean="0"/>
              <a:t>ЮИДовцам</a:t>
            </a:r>
            <a:r>
              <a:rPr lang="ru-RU" sz="2000" dirty="0" smtClean="0"/>
              <a:t>, закончившим школу, пришли мы - такие же энергичные и полные идей пятиклассники и второклассники МБОУ «Андроповская СОШ»</a:t>
            </a:r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352839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7366"/>
            <a:ext cx="3672408" cy="3073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08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149080"/>
            <a:ext cx="7543800" cy="1922512"/>
          </a:xfrm>
        </p:spPr>
        <p:txBody>
          <a:bodyPr/>
          <a:lstStyle/>
          <a:p>
            <a:pPr algn="just"/>
            <a:r>
              <a:rPr lang="ru-RU" sz="2000" dirty="0" smtClean="0"/>
              <a:t>И в 2024 году   началась уже теперь наша, важная и очень ответственная,  </a:t>
            </a:r>
            <a:r>
              <a:rPr lang="ru-RU" sz="2000" dirty="0" err="1" smtClean="0"/>
              <a:t>ЮИДовская</a:t>
            </a:r>
            <a:r>
              <a:rPr lang="ru-RU" sz="2000" dirty="0" smtClean="0"/>
              <a:t> работа! Для начала мы занялись своей символикой: немного обновили наши эмблемы. Теперь они выглядят так. А песню мы менять не стали. Она у нас авторская. Слова песни придумал наш школьный учитель </a:t>
            </a:r>
            <a:r>
              <a:rPr lang="ru-RU" sz="2000" dirty="0" err="1" smtClean="0"/>
              <a:t>А.В.Павлов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917065"/>
            <a:ext cx="3273425" cy="2912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13" y="658813"/>
            <a:ext cx="2448798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617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267744" y="476672"/>
            <a:ext cx="4454624" cy="5040560"/>
          </a:xfrm>
          <a:ln w="28575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1400" b="1" i="1" dirty="0">
                <a:effectLst/>
              </a:rPr>
              <a:t>Когда на  улицу выходит человек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В наш скоростной  и буйный двадцать первый век,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Он как таблицу должен знать,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Что нужно строго соблюдать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 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Все пункты правил, что зовутся ПДД!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Кто знает правила- тому зелёный свет!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Без этих знаний на дороге места нет!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 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Коль знаешь ты как дважды два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Свои дорожные права,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Тогда ты будешь в безопасности везде!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          Припев: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Да!  Ведь только тот, кто знает правила дорог,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Да!  Тот  зашагает без тревог!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Да! И эти правила  не просто надо знать ,</a:t>
            </a:r>
            <a:endParaRPr lang="ru-RU" sz="1400" b="1" dirty="0">
              <a:effectLst/>
            </a:endParaRPr>
          </a:p>
          <a:p>
            <a:r>
              <a:rPr lang="ru-RU" sz="1400" b="1" i="1" dirty="0">
                <a:effectLst/>
              </a:rPr>
              <a:t>Их надо чтить и соблюдать!!!</a:t>
            </a:r>
            <a:endParaRPr lang="ru-RU" sz="14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5589240"/>
            <a:ext cx="7543800" cy="914400"/>
          </a:xfrm>
          <a:ln w="38100">
            <a:solidFill>
              <a:srgbClr val="FF0000"/>
            </a:solidFill>
          </a:ln>
        </p:spPr>
        <p:txBody>
          <a:bodyPr/>
          <a:lstStyle/>
          <a:p>
            <a:r>
              <a:rPr lang="ru-RU" dirty="0" smtClean="0"/>
              <a:t>Наша отрядная песня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673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581128"/>
            <a:ext cx="7543800" cy="1432520"/>
          </a:xfrm>
        </p:spPr>
        <p:txBody>
          <a:bodyPr/>
          <a:lstStyle/>
          <a:p>
            <a:pPr algn="just"/>
            <a:r>
              <a:rPr lang="ru-RU" sz="1800" dirty="0" smtClean="0"/>
              <a:t>За 2024 – 2025 учебный </a:t>
            </a:r>
            <a:r>
              <a:rPr lang="ru-RU" sz="1800" dirty="0" err="1" smtClean="0"/>
              <a:t>ЮИДовский</a:t>
            </a:r>
            <a:r>
              <a:rPr lang="ru-RU" sz="1800" dirty="0" smtClean="0"/>
              <a:t> год мы усердно трудились над ликвидацией безграмотности по ПДД  и БДД среди школьников, а также родителей. Для этого мы в течение года издавали листовки, памятки, рисовали профилактические плакаты, проводили информационные пятиминутки среди всех учащихся школы. </a:t>
            </a: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549275"/>
            <a:ext cx="4876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50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Работаем над информационным материалом. Пополняем копилку знаний по ПДД для нашего </a:t>
            </a:r>
            <a:r>
              <a:rPr lang="ru-RU" sz="2000" dirty="0" err="1" smtClean="0"/>
              <a:t>ЮИДовского</a:t>
            </a:r>
            <a:r>
              <a:rPr lang="ru-RU" sz="2000" dirty="0" smtClean="0"/>
              <a:t> уголка. </a:t>
            </a:r>
            <a:endParaRPr lang="ru-RU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736600"/>
            <a:ext cx="3273425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38188"/>
            <a:ext cx="3273425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00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конце каждой учебной четверти мы информируем всех учащихся о правилах поведения на дорогах и транспорте.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 течение года активно раздаем листовки и памятки. 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Предупреждение и убеждение наш конек!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83151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6672"/>
            <a:ext cx="7344816" cy="44644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5301208"/>
            <a:ext cx="7277432" cy="914400"/>
          </a:xfrm>
        </p:spPr>
        <p:txBody>
          <a:bodyPr/>
          <a:lstStyle/>
          <a:p>
            <a:pPr algn="just"/>
            <a:r>
              <a:rPr lang="ru-RU" sz="2000" dirty="0" smtClean="0"/>
              <a:t>В 2024 году наш резервный отряд участвовал в муниципальном смотре ЮИД. Интересно было сравнить себя с другими отрядами, показать свои знания и набраться опыта у районных отрядов.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81566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4968552" cy="3381851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Да и вообще, мы любим всякие соревнования! А особенно если в них задействованы и ум, и ловкость, и сноровка! В 2024 году в нашей школе прошло три мероприятия спортивного направления по правилам ПДД и БДД. На одно из мероприятий были приглашены родители учеников, которые с удовольствием приняли участие в соревнованиях по знаниям ПДД.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288504"/>
          </a:xfrm>
        </p:spPr>
        <p:txBody>
          <a:bodyPr/>
          <a:lstStyle/>
          <a:p>
            <a:pPr algn="just"/>
            <a:r>
              <a:rPr lang="ru-RU" sz="1800" dirty="0" smtClean="0"/>
              <a:t>Спортивные соревнования по правилам и безопасности дорожного движения. Сентябрь, 2024 год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96359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202</TotalTime>
  <Words>469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Базовая</vt:lpstr>
      <vt:lpstr>ДНЕВНИК Основного отряда ЮИД «В добрый путь!»  и резервного отряда ЮИД  «Светофорик» МБОУ «АНДРОПОВСКАЯ СОШ» 2024 -2025 год</vt:lpstr>
      <vt:lpstr>У нас новая команда: на смену ЮИДовцам, закончившим школу, пришли мы - такие же энергичные и полные идей пятиклассники и второклассники МБОУ «Андроповская СОШ»</vt:lpstr>
      <vt:lpstr>И в 2024 году   началась уже теперь наша, важная и очень ответственная,  ЮИДовская работа! Для начала мы занялись своей символикой: немного обновили наши эмблемы. Теперь они выглядят так. А песню мы менять не стали. Она у нас авторская. Слова песни придумал наш школьный учитель А.В.Павлов.</vt:lpstr>
      <vt:lpstr>Наша отрядная песня</vt:lpstr>
      <vt:lpstr>За 2024 – 2025 учебный ЮИДовский год мы усердно трудились над ликвидацией безграмотности по ПДД  и БДД среди школьников, а также родителей. Для этого мы в течение года издавали листовки, памятки, рисовали профилактические плакаты, проводили информационные пятиминутки среди всех учащихся школы. </vt:lpstr>
      <vt:lpstr>Работаем над информационным материалом. Пополняем копилку знаний по ПДД для нашего ЮИДовского уголка. </vt:lpstr>
      <vt:lpstr>В течение года активно раздаем листовки и памятки.   Предупреждение и убеждение наш конек!</vt:lpstr>
      <vt:lpstr>В 2024 году наш резервный отряд участвовал в муниципальном смотре ЮИД. Интересно было сравнить себя с другими отрядами, показать свои знания и набраться опыта у районных отрядов.</vt:lpstr>
      <vt:lpstr>Спортивные соревнования по правилам и безопасности дорожного движения. Сентябрь, 2024 год</vt:lpstr>
      <vt:lpstr>В апреле 2025 года в нашей школе прошел марафон по оказанию первой медицинской помощи пострадавшим. И снова на нашу просьбу поучаствовать откликнулись родители. Наши командиры организовали настоящие мастер – классы,  где каждый желающий мог побыть и вроли пострадавшего, а также в роли спасателя.</vt:lpstr>
      <vt:lpstr>Малышам – первоклассникам самое драгоценное внимание: Помогаем определить   безопасный маршрут следования из дома в школу и обратно. Организуем «минутки безопасности», «Островок безопасности», играем вместе в обучающие игры по правилам дорожного движения»</vt:lpstr>
      <vt:lpstr>В течение всего учебного года мы организуем ЮИДовские рейды для учащихся, которые добираются в школу на автобусе. Проверяем ремни безопасности, рассказываем о правилах поведения в школьном автобусе и как правильно садиться и выходить из автобуса.</vt:lpstr>
      <vt:lpstr>Ну и конечно, мы всегда участвуем в жизни класса, школы, района. Замечены и отмечены грамотами в районных и всероссийских конкурсах.</vt:lpstr>
      <vt:lpstr>Скоро на страницах нашего  альбома снова  появятся новые фотографии, а с ними новые истории  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ДНЕВНИК Основного отряда ЮИД «В добрый путь!»  и резервного отряда ЮИД  «Светофорик» МБОУ «АНДРОПОВСКАЯ СОШ» 2024 -2025 год</dc:title>
  <dc:creator>Пользователь</dc:creator>
  <cp:lastModifiedBy>Пользователь</cp:lastModifiedBy>
  <cp:revision>16</cp:revision>
  <cp:lastPrinted>2025-10-13T22:59:49Z</cp:lastPrinted>
  <dcterms:created xsi:type="dcterms:W3CDTF">2025-10-06T19:25:31Z</dcterms:created>
  <dcterms:modified xsi:type="dcterms:W3CDTF">2025-10-13T23:06:10Z</dcterms:modified>
</cp:coreProperties>
</file>