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70" r:id="rId6"/>
    <p:sldId id="262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4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Pictures\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381000"/>
            <a:ext cx="9144000" cy="76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Я\Pictures\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Я\Pictures\DenSemii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Международный день семьи отмечается в мире 15 мая.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Данный праздник был учрежден Генеральной Ассамблеей ООН, а произошло это 20 сентября 1993 года. Праздник был создан с целью привлечения внимания широкой общественности к проблемам семьи которых сегодня существует большое количество.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Рисунок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700808"/>
            <a:ext cx="8928992" cy="5040560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\Pictures\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Я\Pictures\м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Я\Pictures\img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Я\Pictures\ммм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2976" y="214290"/>
            <a:ext cx="8001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Мы часто пытаемся узнать нашу родословную, ищем родственников, пытаемся найти свои корни. </a:t>
            </a:r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500042"/>
            <a:ext cx="628654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У каждого из нас имеются: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 1(один) отец и одна мать,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 2(два) дедушки и две бабушки (предки ПЕРВОГО поколения)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 4 прадедушки и 4 прабабушки (предки ВТОРОГО поколения)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 8 </a:t>
            </a:r>
            <a:r>
              <a:rPr lang="ru-RU" sz="1400" dirty="0" err="1" smtClean="0">
                <a:solidFill>
                  <a:schemeClr val="accent2">
                    <a:lumMod val="50000"/>
                  </a:schemeClr>
                </a:solidFill>
              </a:rPr>
              <a:t>пра-прадедушек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и 8 </a:t>
            </a:r>
            <a:r>
              <a:rPr lang="ru-RU" sz="1400" dirty="0" err="1" smtClean="0">
                <a:solidFill>
                  <a:schemeClr val="accent2">
                    <a:lumMod val="50000"/>
                  </a:schemeClr>
                </a:solidFill>
              </a:rPr>
              <a:t>пра-прабабушек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(предки ТРЕТЬЕГО поколения)…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 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5852" y="1643050"/>
            <a:ext cx="787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ПРЕДКОВ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десятого поколения у каждого из нас насчитывается 2048 человек…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7290" y="2000240"/>
            <a:ext cx="750099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Это невероятно... не будь из них кого-то одного и нам, сегодняшним жителям, не суждено было бы появиться на свет! Нет, мир бы, конечно, существовал, были бы такие же люди, но уже без нас.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57290" y="2643182"/>
            <a:ext cx="7572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КАЖДЫЙ из нас, современников ,является </a:t>
            </a:r>
            <a:r>
              <a:rPr lang="ru-RU" sz="2000" b="1" dirty="0" smtClean="0">
                <a:solidFill>
                  <a:srgbClr val="FF0000"/>
                </a:solidFill>
              </a:rPr>
              <a:t>потомком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ВСЕХ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 жителей государства (земли). Можно с уверенностью утверждать, что всё население Земли,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 являются моими родственниками, моими непосредственными предками.</a:t>
            </a: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 Так же может сказать любой другой нынешний житель Земли.</a:t>
            </a:r>
          </a:p>
          <a:p>
            <a:endParaRPr lang="ru-RU" dirty="0"/>
          </a:p>
        </p:txBody>
      </p:sp>
      <p:pic>
        <p:nvPicPr>
          <p:cNvPr id="16" name="Рисунок 15" descr="c747d0f8b5aaeec6756a07ec171bab1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4000504"/>
            <a:ext cx="3762380" cy="2351488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 descr="ffa3eefe5b18835f09ecd96be469a8b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3929066"/>
            <a:ext cx="2619420" cy="2619420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Я\Pictures\сем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Я\Pictures\с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94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Международный день семьи отмечается в мире 15 мая.  Данный праздник был учрежден Генеральной Ассамблеей ООН, а произошло это 20 сентября 1993 года. Праздник был создан с целью привлечения внимания широкой общественности к проблемам семьи которых сегодня существует большое количество.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</dc:creator>
  <cp:lastModifiedBy>Я</cp:lastModifiedBy>
  <cp:revision>4</cp:revision>
  <dcterms:created xsi:type="dcterms:W3CDTF">2020-05-18T07:02:44Z</dcterms:created>
  <dcterms:modified xsi:type="dcterms:W3CDTF">2020-05-18T07:39:03Z</dcterms:modified>
</cp:coreProperties>
</file>