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4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Pictures\s1200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1447800"/>
            <a:ext cx="9753600" cy="975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Я\Pictures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Я\Pictures\Y6AAAgHP-uA-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675" y="0"/>
            <a:ext cx="927735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Pictures\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\Pictures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\Pictures\п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Я\Pictures\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Я\Pictures\sshot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Я\Pictures\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Я\Pictures\slide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Я\Pictures\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Я</cp:lastModifiedBy>
  <cp:revision>4</cp:revision>
  <dcterms:created xsi:type="dcterms:W3CDTF">2020-05-18T07:55:57Z</dcterms:created>
  <dcterms:modified xsi:type="dcterms:W3CDTF">2020-05-18T08:32:57Z</dcterms:modified>
</cp:coreProperties>
</file>