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94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Я\Desktop\м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Я\Desktop\мй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Я\Desktop\img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Я\Desktop\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Я\Pictures\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Я\Desktop\рр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Я\Pictures\а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</dc:creator>
  <cp:lastModifiedBy>Я</cp:lastModifiedBy>
  <cp:revision>2</cp:revision>
  <dcterms:created xsi:type="dcterms:W3CDTF">2020-05-15T10:22:38Z</dcterms:created>
  <dcterms:modified xsi:type="dcterms:W3CDTF">2020-05-15T10:42:43Z</dcterms:modified>
</cp:coreProperties>
</file>